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9" r:id="rId71"/>
    <p:sldId id="328" r:id="rId72"/>
    <p:sldId id="330" r:id="rId73"/>
    <p:sldId id="33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D9E-D1E1-03AD-0C3D-26FE32FF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46473-EFA2-109D-D87B-7EF07D16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35" y="2126301"/>
            <a:ext cx="5982436" cy="37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7A7FD-79A4-7AFA-E4B9-15085EB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101D1DE-1A67-D717-F303-9ECB0AA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9AE767A-5C4B-2248-5C3B-36504E68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29502-54A7-91C6-D55A-51874B84C90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07-01 What is a Function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C564D-3D63-5BCF-DA43-A749045B022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4FD68-C4CB-2E72-60B9-D8CE279A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1C7337-0E4A-0281-2DAD-BC07738711C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608F2D-59B5-8072-B2D6-DED3D502FC4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7E06A-FE05-D514-5BEF-9E05CE8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05B9F3-64FC-FEC8-3B92-18524659125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1135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88A6-C0B6-5DD3-546B-85238805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D10202-EDEF-7402-B9F4-0EAB65C6F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831" y="1996880"/>
            <a:ext cx="615158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D2B21-462E-35A9-3A5F-7591F7F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147D4B2-F904-EC6C-BBCD-46AF19B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FED1952-FC34-CCA4-39D9-6CC9600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349223-A9AB-E133-D3DF-40A677767AC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07-02 Assumptions in </a:t>
            </a:r>
            <a:r>
              <a:rPr lang="en-US" sz="3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Sympy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9134C-F5E6-A7F9-4DFA-2E805D3E751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7C22C-DC7E-8FD2-8697-83CB5699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EA9B6A-C5E4-FAFE-09E2-05A23AD7D2F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BD0510-D8B6-D050-DBF5-1B6A5D8D6F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CBA5A8-601C-169A-0D3B-4B1004A3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F675C52-458E-EB46-9DF4-2DCFD402236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172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26174</TotalTime>
  <Words>3658</Words>
  <Application>Microsoft Office PowerPoint</Application>
  <PresentationFormat>Widescreen</PresentationFormat>
  <Paragraphs>686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110</cp:revision>
  <dcterms:created xsi:type="dcterms:W3CDTF">2024-02-08T14:33:54Z</dcterms:created>
  <dcterms:modified xsi:type="dcterms:W3CDTF">2024-02-29T19:47:08Z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